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85063" autoAdjust="0"/>
  </p:normalViewPr>
  <p:slideViewPr>
    <p:cSldViewPr snapToGrid="0">
      <p:cViewPr>
        <p:scale>
          <a:sx n="70" d="100"/>
          <a:sy n="70" d="100"/>
        </p:scale>
        <p:origin x="53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DF583-B25D-42CF-AFC4-0B855652B7A1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46A4B-0AA3-46E3-83F3-1ED711D148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2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46A4B-0AA3-46E3-83F3-1ED711D1484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98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753-8C8B-43D9-8DCD-907E24983C84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FBD6-E726-4D10-B8B2-580D2D0E1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84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753-8C8B-43D9-8DCD-907E24983C84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FBD6-E726-4D10-B8B2-580D2D0E1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54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753-8C8B-43D9-8DCD-907E24983C84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FBD6-E726-4D10-B8B2-580D2D0E1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8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753-8C8B-43D9-8DCD-907E24983C84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FBD6-E726-4D10-B8B2-580D2D0E1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02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753-8C8B-43D9-8DCD-907E24983C84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FBD6-E726-4D10-B8B2-580D2D0E1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98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753-8C8B-43D9-8DCD-907E24983C84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FBD6-E726-4D10-B8B2-580D2D0E1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08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753-8C8B-43D9-8DCD-907E24983C84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FBD6-E726-4D10-B8B2-580D2D0E1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2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753-8C8B-43D9-8DCD-907E24983C84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FBD6-E726-4D10-B8B2-580D2D0E1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75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753-8C8B-43D9-8DCD-907E24983C84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FBD6-E726-4D10-B8B2-580D2D0E1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0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753-8C8B-43D9-8DCD-907E24983C84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FBD6-E726-4D10-B8B2-580D2D0E1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3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6753-8C8B-43D9-8DCD-907E24983C84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FBD6-E726-4D10-B8B2-580D2D0E1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90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B6753-8C8B-43D9-8DCD-907E24983C84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2FBD6-E726-4D10-B8B2-580D2D0E1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0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3413"/>
            <a:ext cx="12192000" cy="81248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«МЫШЛЕНИЕ ДОШКОЛЬНИКОВ ЧЕРЕЗ ШАХМАТЫ»</a:t>
            </a:r>
            <a:endParaRPr lang="ru-RU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40400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ОБЩЕОБРАЗОВАТЕЛЬНОЕ УЧРЕЖДЕНИЕ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№4 «Аленушка»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воспитатель: Исмаилова Л.И.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5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34336"/>
            <a:ext cx="12193057" cy="81266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08" y="-193228"/>
            <a:ext cx="5468855" cy="3622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-193228"/>
            <a:ext cx="5632303" cy="37304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474" y="3008243"/>
            <a:ext cx="5812378" cy="3849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7522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4336"/>
            <a:ext cx="12193057" cy="81266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«ЧТО ИЗМЕНИЛОСЬ?»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74" y="1886725"/>
            <a:ext cx="5647197" cy="3740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443" y="3141785"/>
            <a:ext cx="5610757" cy="3716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4268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5267"/>
            <a:ext cx="12193057" cy="81266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0" y="3528069"/>
            <a:ext cx="4814277" cy="3188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07" y="-265770"/>
            <a:ext cx="4714972" cy="3122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850">
            <a:off x="6671408" y="3695263"/>
            <a:ext cx="4616998" cy="3058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9753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4336"/>
            <a:ext cx="12193057" cy="81266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32763"/>
            <a:ext cx="10515600" cy="2770497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СПАСИБО ЗА ВНИМАНИЕ</a:t>
            </a:r>
            <a:endParaRPr lang="ru-RU" sz="7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8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3413"/>
            <a:ext cx="12192000" cy="81248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ЗАДАЧИ</a:t>
            </a:r>
            <a:r>
              <a:rPr lang="ru-RU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:</a:t>
            </a:r>
            <a:endParaRPr lang="ru-RU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Расширять кругозор, учит думать, запоминать, сравнивать .</a:t>
            </a:r>
          </a:p>
          <a:p>
            <a:r>
              <a:rPr lang="ru-RU" sz="2400" dirty="0" smtClean="0"/>
              <a:t>Развивать логическое мышление, умение ориентироваться на плоскости, мелкую моторику.</a:t>
            </a:r>
          </a:p>
          <a:p>
            <a:r>
              <a:rPr lang="ru-RU" sz="2400" dirty="0" smtClean="0"/>
              <a:t>Вырабатывать целеустремленность, выдержку, волю, усидчивость, внимательность и собранность. Ребенок, обучающийся этой игре, привыкает самостоятельно думать, принимать решения, бороться до конца, не унывать при неудачах. </a:t>
            </a:r>
          </a:p>
          <a:p>
            <a:r>
              <a:rPr lang="ru-RU" sz="2400" dirty="0" smtClean="0"/>
              <a:t>Упражнять  в количественном и порядковом счете.</a:t>
            </a:r>
          </a:p>
          <a:p>
            <a:r>
              <a:rPr lang="ru-RU" sz="2400" dirty="0" smtClean="0"/>
              <a:t>Воспитывать у детей любовь и уважение к игре в шахматы.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803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4702"/>
            <a:ext cx="12192000" cy="81248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87844" cy="438749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6600"/>
                </a:solidFill>
                <a:latin typeface="Monotype Corsiva" panose="03010101010201010101" pitchFamily="66" charset="0"/>
              </a:rPr>
              <a:t>«Шахматы – это море, из которого может напиться комар, и где может искупаться слон»</a:t>
            </a:r>
            <a:br>
              <a:rPr lang="ru-RU" dirty="0" smtClean="0">
                <a:solidFill>
                  <a:srgbClr val="006600"/>
                </a:solidFill>
                <a:latin typeface="Monotype Corsiva" panose="03010101010201010101" pitchFamily="66" charset="0"/>
              </a:rPr>
            </a:b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                </a:t>
            </a:r>
            <a:r>
              <a:rPr lang="ru-RU" sz="2400" b="1" dirty="0" smtClean="0">
                <a:latin typeface="Monotype Corsiva" panose="03010101010201010101" pitchFamily="66" charset="0"/>
              </a:rPr>
              <a:t>Индийская пословица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1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6556"/>
            <a:ext cx="12192000" cy="81248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010422" cy="23667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/>
            </a:r>
            <a:br>
              <a:rPr lang="ru-RU" dirty="0" smtClean="0">
                <a:solidFill>
                  <a:srgbClr val="00660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006600"/>
                </a:solidFill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rgbClr val="00660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/>
            </a:r>
            <a:br>
              <a:rPr lang="ru-RU" dirty="0" smtClean="0">
                <a:solidFill>
                  <a:srgbClr val="00660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В ЧЕМ ЗАКЛЮЧАЕТСЯ ПОЛЬЗА ШАХМАТ:</a:t>
            </a:r>
            <a:br>
              <a:rPr lang="ru-RU" dirty="0" smtClean="0">
                <a:solidFill>
                  <a:srgbClr val="006600"/>
                </a:solidFill>
                <a:latin typeface="Comic Sans MS" panose="030F0702030302020204" pitchFamily="66" charset="0"/>
              </a:rPr>
            </a:br>
            <a:r>
              <a:rPr lang="ru-RU" sz="3600" dirty="0" smtClean="0">
                <a:latin typeface="+mn-lt"/>
              </a:rPr>
              <a:t>- ребенок учится самостоятельно принимать решения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- ребенок учится концентрировать внимание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- у ребенка развивается пространственное мышление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- у ребенка формируются навыки планирования действий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- шахматы воспитывают характер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- шахматы учат творчеству</a:t>
            </a:r>
            <a:endParaRPr lang="ru-RU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55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68672"/>
            <a:ext cx="12193057" cy="81266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ИСТОРИЯ ВОЗНИКНОВЕНИЯ ШАХМАТ</a:t>
            </a:r>
            <a:endParaRPr lang="ru-RU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958880"/>
            <a:ext cx="5181600" cy="4084828"/>
          </a:xfrm>
          <a:prstGeom prst="rect">
            <a:avLst/>
          </a:prstGeom>
          <a:ln w="41275">
            <a:solidFill>
              <a:schemeClr val="tx1">
                <a:lumMod val="95000"/>
                <a:lumOff val="5000"/>
                <a:alpha val="70000"/>
              </a:schemeClr>
            </a:solidFill>
          </a:ln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97650" y="1958880"/>
            <a:ext cx="5181600" cy="4084827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  <a:alpha val="67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6251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852050"/>
            <a:ext cx="12193057" cy="81266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ЗНАКОМСТВО С ШАХМАТНОЙ ДОСКОЙ</a:t>
            </a:r>
            <a:endParaRPr lang="ru-RU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345" y="1843314"/>
            <a:ext cx="11745778" cy="44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68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4336"/>
            <a:ext cx="12193057" cy="81266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ЗНАКОМСТВО С ШАХМАТНЫМИ ФИГУРАМИ</a:t>
            </a:r>
            <a:endParaRPr lang="ru-RU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934" y="1690688"/>
            <a:ext cx="7970666" cy="52792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986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61230"/>
            <a:ext cx="12193057" cy="81266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«ЧУДЕСНЫЙ МЕШОЧЕК»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60" y="1521451"/>
            <a:ext cx="5751084" cy="38091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36" y="3375213"/>
            <a:ext cx="5684676" cy="3765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89095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782254"/>
            <a:ext cx="12193057" cy="81266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01705"/>
            <a:ext cx="10515600" cy="14586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«ЧЬИ СЛЕДЫ?»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94" y="825432"/>
            <a:ext cx="6162288" cy="4081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00" y="3005084"/>
            <a:ext cx="6334611" cy="41956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8603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</TotalTime>
  <Words>147</Words>
  <Application>Microsoft Office PowerPoint</Application>
  <PresentationFormat>Широкоэкранный</PresentationFormat>
  <Paragraphs>20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Monotype Corsiva</vt:lpstr>
      <vt:lpstr>Times New Roman</vt:lpstr>
      <vt:lpstr>Тема Office</vt:lpstr>
      <vt:lpstr>«МЫШЛЕНИЕ ДОШКОЛЬНИКОВ ЧЕРЕЗ ШАХМАТЫ»</vt:lpstr>
      <vt:lpstr>ЗАДАЧИ:</vt:lpstr>
      <vt:lpstr>«Шахматы – это море, из которого может напиться комар, и где может искупаться слон»                                                                                       Индийская пословица</vt:lpstr>
      <vt:lpstr>   В ЧЕМ ЗАКЛЮЧАЕТСЯ ПОЛЬЗА ШАХМАТ: - ребенок учится самостоятельно принимать решения - ребенок учится концентрировать внимание - у ребенка развивается пространственное мышление - у ребенка формируются навыки планирования действий - шахматы воспитывают характер - шахматы учат творчеству</vt:lpstr>
      <vt:lpstr>ИСТОРИЯ ВОЗНИКНОВЕНИЯ ШАХМАТ</vt:lpstr>
      <vt:lpstr>ЗНАКОМСТВО С ШАХМАТНОЙ ДОСКОЙ</vt:lpstr>
      <vt:lpstr>ЗНАКОМСТВО С ШАХМАТНЫМИ ФИГУРАМИ</vt:lpstr>
      <vt:lpstr>«ЧУДЕСНЫЙ МЕШОЧЕК»</vt:lpstr>
      <vt:lpstr>«ЧЬИ СЛЕДЫ?»</vt:lpstr>
      <vt:lpstr>Презентация PowerPoint</vt:lpstr>
      <vt:lpstr>«ЧТО ИЗМЕНИЛОСЬ?»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«МЫШЛЕНИЕ ДОШКОЛЬНИКОВ ЧЕРЕЗ ШАХМАТЫ»</dc:title>
  <dc:creator>музруководитель</dc:creator>
  <cp:lastModifiedBy>музруководитель</cp:lastModifiedBy>
  <cp:revision>36</cp:revision>
  <dcterms:created xsi:type="dcterms:W3CDTF">2019-05-20T17:52:38Z</dcterms:created>
  <dcterms:modified xsi:type="dcterms:W3CDTF">2019-05-24T00:00:18Z</dcterms:modified>
</cp:coreProperties>
</file>