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6" r:id="rId9"/>
    <p:sldId id="267" r:id="rId10"/>
    <p:sldId id="268" r:id="rId11"/>
    <p:sldId id="269" r:id="rId12"/>
    <p:sldId id="270" r:id="rId13"/>
    <p:sldId id="271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85063" autoAdjust="0"/>
  </p:normalViewPr>
  <p:slideViewPr>
    <p:cSldViewPr snapToGrid="0">
      <p:cViewPr>
        <p:scale>
          <a:sx n="70" d="100"/>
          <a:sy n="70" d="100"/>
        </p:scale>
        <p:origin x="534" y="4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3DF583-B25D-42CF-AFC4-0B855652B7A1}" type="datetimeFigureOut">
              <a:rPr lang="ru-RU" smtClean="0"/>
              <a:t>24.05.2019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746A4B-0AA3-46E3-83F3-1ED711D148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7527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746A4B-0AA3-46E3-83F3-1ED711D14846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1983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B6753-8C8B-43D9-8DCD-907E24983C84}" type="datetimeFigureOut">
              <a:rPr lang="ru-RU" smtClean="0"/>
              <a:t>24.05.2019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2FBD6-E726-4D10-B8B2-580D2D0E10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0842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B6753-8C8B-43D9-8DCD-907E24983C84}" type="datetimeFigureOut">
              <a:rPr lang="ru-RU" smtClean="0"/>
              <a:t>24.05.2019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2FBD6-E726-4D10-B8B2-580D2D0E10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545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B6753-8C8B-43D9-8DCD-907E24983C84}" type="datetimeFigureOut">
              <a:rPr lang="ru-RU" smtClean="0"/>
              <a:t>24.05.2019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2FBD6-E726-4D10-B8B2-580D2D0E10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2785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B6753-8C8B-43D9-8DCD-907E24983C84}" type="datetimeFigureOut">
              <a:rPr lang="ru-RU" smtClean="0"/>
              <a:t>24.05.2019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2FBD6-E726-4D10-B8B2-580D2D0E10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5028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B6753-8C8B-43D9-8DCD-907E24983C84}" type="datetimeFigureOut">
              <a:rPr lang="ru-RU" smtClean="0"/>
              <a:t>24.05.2019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2FBD6-E726-4D10-B8B2-580D2D0E10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4981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B6753-8C8B-43D9-8DCD-907E24983C84}" type="datetimeFigureOut">
              <a:rPr lang="ru-RU" smtClean="0"/>
              <a:t>24.05.2019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2FBD6-E726-4D10-B8B2-580D2D0E10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4087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B6753-8C8B-43D9-8DCD-907E24983C84}" type="datetimeFigureOut">
              <a:rPr lang="ru-RU" smtClean="0"/>
              <a:t>24.05.2019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2FBD6-E726-4D10-B8B2-580D2D0E10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829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B6753-8C8B-43D9-8DCD-907E24983C84}" type="datetimeFigureOut">
              <a:rPr lang="ru-RU" smtClean="0"/>
              <a:t>24.05.2019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2FBD6-E726-4D10-B8B2-580D2D0E10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7756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B6753-8C8B-43D9-8DCD-907E24983C84}" type="datetimeFigureOut">
              <a:rPr lang="ru-RU" smtClean="0"/>
              <a:t>24.05.2019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2FBD6-E726-4D10-B8B2-580D2D0E10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3605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B6753-8C8B-43D9-8DCD-907E24983C84}" type="datetimeFigureOut">
              <a:rPr lang="ru-RU" smtClean="0"/>
              <a:t>24.05.2019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2FBD6-E726-4D10-B8B2-580D2D0E10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1135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B6753-8C8B-43D9-8DCD-907E24983C84}" type="datetimeFigureOut">
              <a:rPr lang="ru-RU" smtClean="0"/>
              <a:t>24.05.2019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2FBD6-E726-4D10-B8B2-580D2D0E10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90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5B6753-8C8B-43D9-8DCD-907E24983C84}" type="datetimeFigureOut">
              <a:rPr lang="ru-RU" smtClean="0"/>
              <a:t>24.05.2019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32FBD6-E726-4D10-B8B2-580D2D0E10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702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3413"/>
            <a:ext cx="12192000" cy="812482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«МЫШЛЕНИЕ ДОШКОЛЬНИКОВ ЧЕРЕЗ ШАХМАТЫ»</a:t>
            </a:r>
            <a:endParaRPr lang="ru-RU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404000"/>
          </a:xfrm>
        </p:spPr>
        <p:txBody>
          <a:bodyPr>
            <a:normAutofit lnSpcReduction="10000"/>
          </a:bodyPr>
          <a:lstStyle/>
          <a:p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ОБЩЕОБРАЗОВАТЕЛЬНОЕ УЧРЕЖДЕНИЕ</a:t>
            </a:r>
          </a:p>
          <a:p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№4 «Аленушка»</a:t>
            </a:r>
          </a:p>
          <a:p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воспитатель: Исмаилова Л.И.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8586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9" y="-634336"/>
            <a:ext cx="12193057" cy="81266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808" y="-193228"/>
            <a:ext cx="5468855" cy="36222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-193228"/>
            <a:ext cx="5632303" cy="37304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0474" y="3008243"/>
            <a:ext cx="5812378" cy="384975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375227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634336"/>
            <a:ext cx="12193057" cy="812667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«ЧТО ИЗМЕНИЛОСЬ?»</a:t>
            </a:r>
            <a:endParaRPr lang="ru-RU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974" y="1886725"/>
            <a:ext cx="5647197" cy="374035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6443" y="3141785"/>
            <a:ext cx="5610757" cy="371621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942684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35267"/>
            <a:ext cx="12193057" cy="81266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610" y="3528069"/>
            <a:ext cx="4814277" cy="318867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92D05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207" y="-265770"/>
            <a:ext cx="4714972" cy="312290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92D05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19850">
            <a:off x="6671408" y="3695263"/>
            <a:ext cx="4616998" cy="30580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92D05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0497534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634336"/>
            <a:ext cx="12193057" cy="812667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132763"/>
            <a:ext cx="10515600" cy="2770497"/>
          </a:xfrm>
        </p:spPr>
        <p:txBody>
          <a:bodyPr>
            <a:noAutofit/>
          </a:bodyPr>
          <a:lstStyle/>
          <a:p>
            <a:pPr algn="ctr"/>
            <a:r>
              <a:rPr lang="ru-RU" sz="72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СПАСИБО ЗА ВНИМАНИЕ</a:t>
            </a:r>
            <a:endParaRPr lang="ru-RU" sz="72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3588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3413"/>
            <a:ext cx="12192000" cy="812482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54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ЗАДАЧИ</a:t>
            </a:r>
            <a:r>
              <a:rPr lang="ru-RU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:</a:t>
            </a:r>
            <a:endParaRPr lang="ru-RU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 smtClean="0"/>
              <a:t>Расширять кругозор, учит думать, запоминать, сравнивать .</a:t>
            </a:r>
          </a:p>
          <a:p>
            <a:r>
              <a:rPr lang="ru-RU" sz="2400" dirty="0" smtClean="0"/>
              <a:t>Развивать логическое мышление, умение ориентироваться на плоскости, мелкую моторику.</a:t>
            </a:r>
          </a:p>
          <a:p>
            <a:r>
              <a:rPr lang="ru-RU" sz="2400" dirty="0" smtClean="0"/>
              <a:t>Вырабатывать целеустремленность, выдержку, волю, усидчивость, внимательность и собранность. Ребенок, обучающийся этой игре, привыкает самостоятельно думать, принимать решения, бороться до конца, не унывать при неудачах. </a:t>
            </a:r>
          </a:p>
          <a:p>
            <a:r>
              <a:rPr lang="ru-RU" sz="2400" dirty="0" smtClean="0"/>
              <a:t>Упражнять  в количественном и порядковом счете.</a:t>
            </a:r>
          </a:p>
          <a:p>
            <a:r>
              <a:rPr lang="ru-RU" sz="2400" dirty="0" smtClean="0"/>
              <a:t>Воспитывать у детей любовь и уважение к игре в шахматы.</a:t>
            </a:r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980301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44702"/>
            <a:ext cx="12192000" cy="812482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987844" cy="4387497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6600"/>
                </a:solidFill>
                <a:latin typeface="Monotype Corsiva" panose="03010101010201010101" pitchFamily="66" charset="0"/>
              </a:rPr>
              <a:t>«Шахматы – это море, из которого может напиться комар, и где может искупаться слон»</a:t>
            </a:r>
            <a:br>
              <a:rPr lang="ru-RU" dirty="0" smtClean="0">
                <a:solidFill>
                  <a:srgbClr val="006600"/>
                </a:solidFill>
                <a:latin typeface="Monotype Corsiva" panose="03010101010201010101" pitchFamily="66" charset="0"/>
              </a:rPr>
            </a:br>
            <a:r>
              <a:rPr lang="ru-RU" sz="2400" dirty="0"/>
              <a:t> </a:t>
            </a:r>
            <a:r>
              <a:rPr lang="ru-RU" sz="2400" dirty="0" smtClean="0"/>
              <a:t>                                                                                     </a:t>
            </a:r>
            <a:r>
              <a:rPr lang="ru-RU" sz="2400" b="1" dirty="0" smtClean="0">
                <a:latin typeface="Monotype Corsiva" panose="03010101010201010101" pitchFamily="66" charset="0"/>
              </a:rPr>
              <a:t>Индийская пословица</a:t>
            </a:r>
            <a:endParaRPr lang="ru-RU" sz="2400" b="1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3130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286556"/>
            <a:ext cx="12192000" cy="812482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010422" cy="236678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/>
            </a:r>
            <a:br>
              <a:rPr lang="ru-RU" dirty="0" smtClean="0">
                <a:solidFill>
                  <a:srgbClr val="006600"/>
                </a:solidFill>
                <a:latin typeface="Comic Sans MS" panose="030F0702030302020204" pitchFamily="66" charset="0"/>
              </a:rPr>
            </a:br>
            <a:r>
              <a:rPr lang="ru-RU" dirty="0">
                <a:solidFill>
                  <a:srgbClr val="006600"/>
                </a:solidFill>
                <a:latin typeface="Comic Sans MS" panose="030F0702030302020204" pitchFamily="66" charset="0"/>
              </a:rPr>
              <a:t/>
            </a:r>
            <a:br>
              <a:rPr lang="ru-RU" dirty="0">
                <a:solidFill>
                  <a:srgbClr val="006600"/>
                </a:solidFill>
                <a:latin typeface="Comic Sans MS" panose="030F0702030302020204" pitchFamily="66" charset="0"/>
              </a:rPr>
            </a:br>
            <a:r>
              <a:rPr lang="ru-RU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/>
            </a:r>
            <a:br>
              <a:rPr lang="ru-RU" dirty="0" smtClean="0">
                <a:solidFill>
                  <a:srgbClr val="006600"/>
                </a:solidFill>
                <a:latin typeface="Comic Sans MS" panose="030F0702030302020204" pitchFamily="66" charset="0"/>
              </a:rPr>
            </a:br>
            <a:r>
              <a:rPr lang="ru-RU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В ЧЕМ ЗАКЛЮЧАЕТСЯ ПОЛЬЗА ШАХМАТ:</a:t>
            </a:r>
            <a:br>
              <a:rPr lang="ru-RU" dirty="0" smtClean="0">
                <a:solidFill>
                  <a:srgbClr val="006600"/>
                </a:solidFill>
                <a:latin typeface="Comic Sans MS" panose="030F0702030302020204" pitchFamily="66" charset="0"/>
              </a:rPr>
            </a:br>
            <a:r>
              <a:rPr lang="ru-RU" sz="3600" dirty="0" smtClean="0">
                <a:latin typeface="+mn-lt"/>
              </a:rPr>
              <a:t>- ребенок учится самостоятельно принимать решения</a:t>
            </a:r>
            <a:br>
              <a:rPr lang="ru-RU" sz="3600" dirty="0" smtClean="0">
                <a:latin typeface="+mn-lt"/>
              </a:rPr>
            </a:br>
            <a:r>
              <a:rPr lang="ru-RU" sz="3600" dirty="0" smtClean="0">
                <a:latin typeface="+mn-lt"/>
              </a:rPr>
              <a:t>- ребенок учится концентрировать внимание</a:t>
            </a:r>
            <a:br>
              <a:rPr lang="ru-RU" sz="3600" dirty="0" smtClean="0">
                <a:latin typeface="+mn-lt"/>
              </a:rPr>
            </a:br>
            <a:r>
              <a:rPr lang="ru-RU" sz="3600" dirty="0" smtClean="0">
                <a:latin typeface="+mn-lt"/>
              </a:rPr>
              <a:t>- у ребенка развивается пространственное мышление</a:t>
            </a:r>
            <a:br>
              <a:rPr lang="ru-RU" sz="3600" dirty="0" smtClean="0">
                <a:latin typeface="+mn-lt"/>
              </a:rPr>
            </a:br>
            <a:r>
              <a:rPr lang="ru-RU" sz="3600" dirty="0" smtClean="0">
                <a:latin typeface="+mn-lt"/>
              </a:rPr>
              <a:t>- у ребенка формируются навыки планирования действий</a:t>
            </a:r>
            <a:br>
              <a:rPr lang="ru-RU" sz="3600" dirty="0" smtClean="0">
                <a:latin typeface="+mn-lt"/>
              </a:rPr>
            </a:br>
            <a:r>
              <a:rPr lang="ru-RU" sz="3600" dirty="0" smtClean="0">
                <a:latin typeface="+mn-lt"/>
              </a:rPr>
              <a:t>- шахматы воспитывают характер</a:t>
            </a:r>
            <a:br>
              <a:rPr lang="ru-RU" sz="3600" dirty="0" smtClean="0">
                <a:latin typeface="+mn-lt"/>
              </a:rPr>
            </a:br>
            <a:r>
              <a:rPr lang="ru-RU" sz="3600" dirty="0" smtClean="0">
                <a:latin typeface="+mn-lt"/>
              </a:rPr>
              <a:t>- шахматы учат творчеству</a:t>
            </a:r>
            <a:endParaRPr lang="ru-RU" sz="3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5545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268672"/>
            <a:ext cx="12193057" cy="812667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ИСТОРИЯ ВОЗНИКНОВЕНИЯ ШАХМАТ</a:t>
            </a:r>
            <a:endParaRPr lang="ru-RU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838200" y="1958880"/>
            <a:ext cx="5181600" cy="4084828"/>
          </a:xfrm>
          <a:prstGeom prst="rect">
            <a:avLst/>
          </a:prstGeom>
          <a:ln w="41275">
            <a:solidFill>
              <a:schemeClr val="tx1">
                <a:lumMod val="95000"/>
                <a:lumOff val="5000"/>
                <a:alpha val="70000"/>
              </a:schemeClr>
            </a:solidFill>
          </a:ln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297650" y="1958880"/>
            <a:ext cx="5181600" cy="4084827"/>
          </a:xfrm>
          <a:prstGeom prst="rect">
            <a:avLst/>
          </a:prstGeom>
          <a:ln w="38100">
            <a:solidFill>
              <a:schemeClr val="tx1">
                <a:lumMod val="95000"/>
                <a:lumOff val="5000"/>
                <a:alpha val="67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4625156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852050"/>
            <a:ext cx="12193057" cy="812667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ЗНАКОМСТВО С ШАХМАТНОЙ ДОСКОЙ</a:t>
            </a:r>
            <a:endParaRPr lang="ru-RU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7345" y="1843314"/>
            <a:ext cx="11745778" cy="444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6681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634336"/>
            <a:ext cx="12193057" cy="812667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ЗНАКОМСТВО С ШАХМАТНЫМИ ФИГУРАМИ</a:t>
            </a:r>
            <a:endParaRPr lang="ru-RU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934" y="1690688"/>
            <a:ext cx="7970666" cy="527927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69860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661230"/>
            <a:ext cx="12193057" cy="812667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«ЧУДЕСНЫЙ МЕШОЧЕК»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060" y="1521451"/>
            <a:ext cx="5751084" cy="38091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9436" y="3375213"/>
            <a:ext cx="5684676" cy="37651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890953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782254"/>
            <a:ext cx="12193057" cy="812667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-201705"/>
            <a:ext cx="10515600" cy="1458606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«ЧЬИ СЛЕДЫ?»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894" y="825432"/>
            <a:ext cx="6162288" cy="408151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7400" y="3005084"/>
            <a:ext cx="6334611" cy="419565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586030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2385</TotalTime>
  <Words>147</Words>
  <Application>Microsoft Office PowerPoint</Application>
  <PresentationFormat>Широкоэкранный</PresentationFormat>
  <Paragraphs>20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Comic Sans MS</vt:lpstr>
      <vt:lpstr>Monotype Corsiva</vt:lpstr>
      <vt:lpstr>Times New Roman</vt:lpstr>
      <vt:lpstr>Тема Office</vt:lpstr>
      <vt:lpstr>«МЫШЛЕНИЕ ДОШКОЛЬНИКОВ ЧЕРЕЗ ШАХМАТЫ»</vt:lpstr>
      <vt:lpstr>ЗАДАЧИ:</vt:lpstr>
      <vt:lpstr>«Шахматы – это море, из которого может напиться комар, и где может искупаться слон»                                                                                       Индийская пословица</vt:lpstr>
      <vt:lpstr>   В ЧЕМ ЗАКЛЮЧАЕТСЯ ПОЛЬЗА ШАХМАТ: - ребенок учится самостоятельно принимать решения - ребенок учится концентрировать внимание - у ребенка развивается пространственное мышление - у ребенка формируются навыки планирования действий - шахматы воспитывают характер - шахматы учат творчеству</vt:lpstr>
      <vt:lpstr>ИСТОРИЯ ВОЗНИКНОВЕНИЯ ШАХМАТ</vt:lpstr>
      <vt:lpstr>ЗНАКОМСТВО С ШАХМАТНОЙ ДОСКОЙ</vt:lpstr>
      <vt:lpstr>ЗНАКОМСТВО С ШАХМАТНЫМИ ФИГУРАМИ</vt:lpstr>
      <vt:lpstr>«ЧУДЕСНЫЙ МЕШОЧЕК»</vt:lpstr>
      <vt:lpstr>«ЧЬИ СЛЕДЫ?»</vt:lpstr>
      <vt:lpstr>Презентация PowerPoint</vt:lpstr>
      <vt:lpstr>«ЧТО ИЗМЕНИЛОСЬ?»</vt:lpstr>
      <vt:lpstr>Презентация PowerPoint</vt:lpstr>
      <vt:lpstr>СПАСИБО ЗА ВНИМАНИЕ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«МЫШЛЕНИЕ ДОШКОЛЬНИКОВ ЧЕРЕЗ ШАХМАТЫ»</dc:title>
  <dc:creator>музруководитель</dc:creator>
  <cp:lastModifiedBy>музруководитель</cp:lastModifiedBy>
  <cp:revision>36</cp:revision>
  <dcterms:created xsi:type="dcterms:W3CDTF">2019-05-20T17:52:38Z</dcterms:created>
  <dcterms:modified xsi:type="dcterms:W3CDTF">2019-05-24T00:00:18Z</dcterms:modified>
</cp:coreProperties>
</file>