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85220-87BE-EC10-1CE5-EDD897ECF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8F6823-B66F-E86E-F93F-F8AA00A69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3B38C-4FB7-3050-50E9-E55DF63B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D9B33-85CA-E288-BBDE-18581867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27A96-F291-22CE-13F3-C91E830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49919-59FC-0A9C-0B4A-8D55C602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13470-004D-9969-0FF8-DF4F7EAF6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93607-1664-4126-FA8B-84D8AB17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98D5FE-B267-35C8-0BF1-AF017AE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EA069-D5B9-990A-B1BF-D10A7052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9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AAF028-149E-D2DA-058B-12B60C501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2C77A5-A314-CE11-3510-C6C0153AF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B1C15F-D559-11CE-6229-5756F54B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0CF6D-7D58-F91D-E7FD-2B87DD82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4118C-96BC-59CC-AE5C-E5342C12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22ABE-20AE-F316-FC29-43EA88E4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7A956-8805-154E-4629-95555F76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9C471-CB51-0754-0E71-AE67670D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7AD19-A5E4-1F0F-C3C6-BC03536E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FAA1A-CB5D-9F74-0CA5-6EF4C6E0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1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D5-D5F8-D960-E62B-4A65E3C7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353FBB-5C48-AB49-3CEB-75D6A7F7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AD83C-5551-D50D-7D41-41BE18CC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D80F10-4526-A524-99B3-C05EFCB0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1509AD-B920-60DE-12D3-D312324C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1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CB73F-183C-F4AF-9FD1-6DC883B0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D9831-B830-9D56-BC07-DDC6DC61F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9203B-1E66-72D4-5E7F-E6FBBD51E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65D5CD-8168-FCA6-4C94-01DD7206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4DE4B-C4C4-BDC0-08A0-9E61D3EA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C84D52-BC7A-9199-CB52-438E8A22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8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31781-4FEE-0B72-54A4-4F1228C7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C4F519-1398-5AC1-A75C-1FBCF2FC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ECF5EC-D6FC-AF55-5C62-EFCF7C69C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CEA62-654F-9DBA-6B34-4F6C4D0C9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750115-1862-FB7D-2F9D-DD77404CF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7B74BA-9E26-15D0-E395-8544F221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2872F-9030-59DE-6C5E-55507199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3413E2-C72C-6B62-D614-0B3C4B00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B5069-E9B3-57C6-296D-B19B66C3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90EC04-BAC8-1B10-3D1E-3AA7AC49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EAF4AA-382D-561D-19DB-453E090F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28CFEE-4BE6-C533-5B19-4B6D4CE6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BE2DD5-A557-0BC5-7BA0-891D4EBC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27172-1C8F-4F42-D266-52B2C17C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2667A5-C454-CFEF-935D-11925F8F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1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EB7F2-11EE-B457-4C09-1D242415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E4126-7B23-4059-C9DE-3CAE1483B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B742D-14CF-3CA2-4681-6A7A66A20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A9B79D-9FE3-1226-3108-C1DE3566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1E4062-ADD3-0E1B-6255-DB0B1107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01AF1-901E-66EA-DB37-905B9C97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8AED5-DF88-6B10-0B18-D964E429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F35B8B-AF36-F7A9-363C-0E2118765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DA6CE-51A5-8B47-F749-231BC9AED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354130-3027-20DD-66FA-2252C002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3380B-767D-7C44-0DA0-79827BC9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131E14-D88A-A1EB-F30E-BB1DEB1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2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7C7FB-DE59-A157-A39C-A9173616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BD05D-054E-E54B-AAB6-6C3D7957D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93FB2-13FF-A41A-E90E-1052B9E7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64E3-E53B-4471-A997-DE6C3F167B36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71470-9731-BE07-812E-485121490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34CB9-8F73-51F1-C2A8-0B6A3D5AB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C749-74F1-4D44-9C14-695DDF53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7D41C8-48F5-6CB5-D1E5-F4AFB8AB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55A06-C97F-B9DB-9492-5FD5C2C66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548" y="607219"/>
            <a:ext cx="9144000" cy="992981"/>
          </a:xfrm>
        </p:spPr>
        <p:txBody>
          <a:bodyPr>
            <a:normAutofit/>
          </a:bodyPr>
          <a:lstStyle/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№4 «АЛЕНУШКА»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САКИ РЕСПУБЛИКИ КРЫМ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B5E876-08E9-2B73-0B78-8E89FB385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008" y="1974574"/>
            <a:ext cx="8613914" cy="3220278"/>
          </a:xfrm>
        </p:spPr>
        <p:txBody>
          <a:bodyPr>
            <a:normAutofit fontScale="92500" lnSpcReduction="20000"/>
          </a:bodyPr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Презентация на тему: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 Коллективная работа из повторно используемых материалов на тему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Эколята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– защитники природы»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Исмаилова Л.И.</a:t>
            </a:r>
          </a:p>
        </p:txBody>
      </p:sp>
    </p:spTree>
    <p:extLst>
      <p:ext uri="{BB962C8B-B14F-4D97-AF65-F5344CB8AC3E}">
        <p14:creationId xmlns:p14="http://schemas.microsoft.com/office/powerpoint/2010/main" val="23581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474F413-792F-0F09-7C18-1B0DA21C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5C73D9-E80D-F6A6-EFBD-811C6149AF49}"/>
              </a:ext>
            </a:extLst>
          </p:cNvPr>
          <p:cNvSpPr txBox="1"/>
          <p:nvPr/>
        </p:nvSpPr>
        <p:spPr>
          <a:xfrm>
            <a:off x="3710609" y="609600"/>
            <a:ext cx="74742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Материалы, которые использовались в работе: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нитки для вязания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пуговицы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капсулы от «Киндер-сюрпризов»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трубочки для коктейля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маленькие бусы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проволока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3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A6FE829-4C54-10A9-2D36-A89B483A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691AE-8D62-B262-200C-C3E1C5AE0903}"/>
              </a:ext>
            </a:extLst>
          </p:cNvPr>
          <p:cNvSpPr txBox="1"/>
          <p:nvPr/>
        </p:nvSpPr>
        <p:spPr>
          <a:xfrm>
            <a:off x="3617843" y="384313"/>
            <a:ext cx="7235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Изготовление героев 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Эколят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»: Умницы, Шалуна, Тихони и Елочки из ниток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F848B8-064F-55DD-0B51-DC03E58D6C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61" y="3125511"/>
            <a:ext cx="4086120" cy="306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1439E-AAE2-FD9A-16AF-CC5AF0B322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7717" y="2133673"/>
            <a:ext cx="3064588" cy="229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5F31D3-A4D1-1265-4EF2-354EFE33BA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9398" y="2268787"/>
            <a:ext cx="2886461" cy="216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8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B96CBBE-C92F-65D5-BC8E-21BE2A94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FC1FB-B1C8-0773-A329-C2821674443F}"/>
              </a:ext>
            </a:extLst>
          </p:cNvPr>
          <p:cNvSpPr txBox="1"/>
          <p:nvPr/>
        </p:nvSpPr>
        <p:spPr>
          <a:xfrm>
            <a:off x="3220278" y="477078"/>
            <a:ext cx="743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Соединяем готовые детали: ножки, волосы, головные уборы, создавая готовый образ героев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BBF3A-BE35-76C2-CCE9-71A752909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30" y="3094383"/>
            <a:ext cx="4382052" cy="328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F42A23-D0D0-1398-7C48-441B5DB64D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83" y="1821345"/>
            <a:ext cx="4287078" cy="321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45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95B311-558B-AF1E-00FB-EF200318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605706-2196-AF4C-07D1-E869D9DD6F61}"/>
              </a:ext>
            </a:extLst>
          </p:cNvPr>
          <p:cNvSpPr txBox="1"/>
          <p:nvPr/>
        </p:nvSpPr>
        <p:spPr>
          <a:xfrm>
            <a:off x="3299791" y="490331"/>
            <a:ext cx="7659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Дополняем куклы мелкими деталями: глаза, ножки, головные уборы из мелких материалов с помощью клея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F621F-52AE-BB33-2EE1-87A96B3428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5" y="3343437"/>
            <a:ext cx="3843130" cy="288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777BE0-716D-4BA0-D652-9BB8C48A71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3364" y="2233820"/>
            <a:ext cx="3187148" cy="239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AB7ED4-6A74-7A88-89D2-5FF5F77B95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9" y="3642979"/>
            <a:ext cx="3684104" cy="276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59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22561E7-E1EE-0989-E408-090169A9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5EA13-AC75-B5F8-1C54-D264C6FB8589}"/>
              </a:ext>
            </a:extLst>
          </p:cNvPr>
          <p:cNvSpPr txBox="1"/>
          <p:nvPr/>
        </p:nvSpPr>
        <p:spPr>
          <a:xfrm>
            <a:off x="3101009" y="424071"/>
            <a:ext cx="80043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Изготовляем из материалов предметы для создания общей композиции: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из кусочков пакета – мешочки с для мусора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из пуговиц и трубочек для коктейля – цветы для полянки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Из проволоки и пуговиц - дерево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F2399C-0018-6D28-23C0-8560E6D129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02" y="2757653"/>
            <a:ext cx="3991720" cy="299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DB2B94-44DF-3C62-F76A-67294BA659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9" y="2766679"/>
            <a:ext cx="3979685" cy="298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51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C5AC3FA-ACAF-E520-1082-97D4FC57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40259-D792-E7D6-EB2C-E58B1284E3A7}"/>
              </a:ext>
            </a:extLst>
          </p:cNvPr>
          <p:cNvSpPr txBox="1"/>
          <p:nvPr/>
        </p:nvSpPr>
        <p:spPr>
          <a:xfrm>
            <a:off x="2994992" y="424070"/>
            <a:ext cx="8401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Из готовых деталей, создаем общую композицию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AD2722-6C92-5189-0345-47488DE819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11" y="1590260"/>
            <a:ext cx="3622263" cy="271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DAAD68-3C49-A45C-0F31-7B5A941331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9758" y="3158159"/>
            <a:ext cx="3849757" cy="288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2EF10E-D288-AD60-3F57-34FF1DE4BE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9" y="1802247"/>
            <a:ext cx="3754783" cy="281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62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36C81A0-78B3-E559-B386-19E564EC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FF3B5-1A89-A677-B060-2838D0C446B8}"/>
              </a:ext>
            </a:extLst>
          </p:cNvPr>
          <p:cNvSpPr txBox="1"/>
          <p:nvPr/>
        </p:nvSpPr>
        <p:spPr>
          <a:xfrm>
            <a:off x="3737113" y="702365"/>
            <a:ext cx="7328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Наша готовая работа – «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Эколята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– защитники природы»!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F432FA-D16D-9C00-BFD8-B46A5E314F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9" y="1656472"/>
            <a:ext cx="6414052" cy="481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441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143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Тема Office</vt:lpstr>
      <vt:lpstr> МУНИЦИПАЛЬНОЕ БЮДЖЕТНОЕ ДОШКОЛЬНОЕ УЧРЕЖДЕНИЕ «ДЕТСКИЙ САД №4 «АЛЕНУШКА» ГОРОДА САКИ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«ДЕТСКИЙ САД №4 «АЛЕНУШКА» ГОРОДА САКИ РЕСПУБЛИКИ КРЫМ</dc:title>
  <dc:creator>User</dc:creator>
  <cp:lastModifiedBy>Пользователь Windows</cp:lastModifiedBy>
  <cp:revision>2</cp:revision>
  <dcterms:created xsi:type="dcterms:W3CDTF">2022-05-05T12:08:14Z</dcterms:created>
  <dcterms:modified xsi:type="dcterms:W3CDTF">2025-01-19T16:31:52Z</dcterms:modified>
</cp:coreProperties>
</file>